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0674348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0674348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0aeea1a2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0aeea1a2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49b31c9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49b31c9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aeea1a2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aeea1a2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674348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0674348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aeea1a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aeea1a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yu.edu/employees/resources-and-services/media-and-communications/nyu-brand-guidelines/creating-messaging-and-visual-assets/templates.html" TargetMode="External"/><Relationship Id="rId4" Type="http://schemas.openxmlformats.org/officeDocument/2006/relationships/hyperlink" Target="https://drive.google.com/drive/folders/1fqEj3C01dO5TuHCjKlPpOaJd_SK9G-6j?usp=sharing" TargetMode="External"/><Relationship Id="rId5" Type="http://schemas.openxmlformats.org/officeDocument/2006/relationships/hyperlink" Target="https://gsuite.google.com/marketplace/app/grackle_slides/27376407688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NYC T</a:t>
            </a:r>
            <a:r>
              <a:rPr lang="en" sz="6000"/>
              <a:t>AXI FARE ANALYSIS 2023</a:t>
            </a:r>
            <a:r>
              <a:rPr lang="en" sz="6000"/>
              <a:t> </a:t>
            </a:r>
            <a:endParaRPr sz="6000"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07600" y="3119750"/>
            <a:ext cx="4761000" cy="12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PRESENTED BY</a:t>
            </a:r>
            <a:r>
              <a:rPr b="1" lang="en" sz="1400"/>
              <a:t>: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Jiwoo Jeong (jj4252)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Omni jyothi Gudiguntla (og2148)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Alexander Pegot-Ogier (ap9283)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Xintong Li (xl5733)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22" name="Google Shape;122;p21"/>
          <p:cNvSpPr txBox="1"/>
          <p:nvPr/>
        </p:nvSpPr>
        <p:spPr>
          <a:xfrm>
            <a:off x="4542875" y="1004675"/>
            <a:ext cx="4619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add caption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QUOTES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DESERVE TO BE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THAN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ITSELF.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world.</a:t>
            </a:r>
            <a:endParaRPr/>
          </a:p>
        </p:txBody>
      </p:sp>
      <p:sp>
        <p:nvSpPr>
          <p:cNvPr id="197" name="Google Shape;197;p32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8900E1"/>
                </a:solidFill>
              </a:rPr>
              <a:t>INCREASE SINCE 2010</a:t>
            </a:r>
            <a:endParaRPr>
              <a:solidFill>
                <a:srgbClr val="8900E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417850" y="1323107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NOTES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2237100" y="2511280"/>
            <a:ext cx="46698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template is part of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NYU Templates collection</a:t>
            </a:r>
            <a:r>
              <a:rPr lang="en"/>
              <a:t>. Refer to our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Usage Guidelines</a:t>
            </a:r>
            <a:r>
              <a:rPr lang="en"/>
              <a:t> for help topics and quick tips on how to use this template.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Download the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Grackle Slides</a:t>
            </a:r>
            <a:r>
              <a:rPr lang="en"/>
              <a:t> add-on to automatically run accessibility checks on all aspects of your document and get advice on how to make things better.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QUESTION-1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Presentation Part One Subtitle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QUESTION-2 ANALYSIS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cxnSp>
        <p:nvCxnSpPr>
          <p:cNvPr id="136" name="Google Shape;136;p23"/>
          <p:cNvCxnSpPr/>
          <p:nvPr/>
        </p:nvCxnSpPr>
        <p:spPr>
          <a:xfrm>
            <a:off x="2900432" y="25189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QUESTION-3 ANALYSIS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QUESTION-4 ANALYSIS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AN IMPORTANT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QUOTE BELONGS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ON </a:t>
            </a:r>
            <a:r>
              <a:rPr lang="en">
                <a:solidFill>
                  <a:srgbClr val="FFFFFF"/>
                </a:solidFill>
                <a:highlight>
                  <a:srgbClr val="8900E1"/>
                </a:highlight>
              </a:rPr>
              <a:t>THIS PAGE.</a:t>
            </a:r>
            <a:r>
              <a:rPr lang="en">
                <a:highlight>
                  <a:srgbClr val="9A6ABA"/>
                </a:highlight>
              </a:rPr>
              <a:t> </a:t>
            </a:r>
            <a:endParaRPr>
              <a:highlight>
                <a:srgbClr val="9A6ABA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placeholder"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2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placeholder"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3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LIST ITEMS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7336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First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33754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Second</a:t>
            </a: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60172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Third</a:t>
            </a: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 placeholder"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8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SMALL TITLE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IMAGE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  <p:pic>
        <p:nvPicPr>
          <p:cNvPr descr="Street in New York City lined with towering skyscrapers." id="178" name="Google Shape;178;p29"/>
          <p:cNvPicPr preferRelativeResize="0"/>
          <p:nvPr/>
        </p:nvPicPr>
        <p:blipFill rotWithShape="1">
          <a:blip r:embed="rId3">
            <a:alphaModFix/>
          </a:blip>
          <a:srcRect b="1916" l="0" r="0" t="23216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9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9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